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can,Michelle" userId="2ce6287f-42c0-4221-b586-5de71bbc91c9" providerId="ADAL" clId="{31FD86D9-F891-4611-875B-5F60DDE99119}"/>
    <pc:docChg chg="undo custSel modSld">
      <pc:chgData name="Klecan,Michelle" userId="2ce6287f-42c0-4221-b586-5de71bbc91c9" providerId="ADAL" clId="{31FD86D9-F891-4611-875B-5F60DDE99119}" dt="2026-03-19T21:23:05.286" v="337" actId="207"/>
      <pc:docMkLst>
        <pc:docMk/>
      </pc:docMkLst>
      <pc:sldChg chg="addSp modSp mod">
        <pc:chgData name="Klecan,Michelle" userId="2ce6287f-42c0-4221-b586-5de71bbc91c9" providerId="ADAL" clId="{31FD86D9-F891-4611-875B-5F60DDE99119}" dt="2026-03-19T21:23:05.286" v="337" actId="207"/>
        <pc:sldMkLst>
          <pc:docMk/>
          <pc:sldMk cId="4133382052" sldId="257"/>
        </pc:sldMkLst>
        <pc:spChg chg="add mod">
          <ac:chgData name="Klecan,Michelle" userId="2ce6287f-42c0-4221-b586-5de71bbc91c9" providerId="ADAL" clId="{31FD86D9-F891-4611-875B-5F60DDE99119}" dt="2026-03-19T21:04:31.772" v="1" actId="767"/>
          <ac:spMkLst>
            <pc:docMk/>
            <pc:sldMk cId="4133382052" sldId="257"/>
            <ac:spMk id="2" creationId="{26A54868-B9E2-F37C-77D0-CCACC6FC192A}"/>
          </ac:spMkLst>
        </pc:spChg>
        <pc:spChg chg="add mod">
          <ac:chgData name="Klecan,Michelle" userId="2ce6287f-42c0-4221-b586-5de71bbc91c9" providerId="ADAL" clId="{31FD86D9-F891-4611-875B-5F60DDE99119}" dt="2026-03-19T21:05:49.012" v="15" actId="767"/>
          <ac:spMkLst>
            <pc:docMk/>
            <pc:sldMk cId="4133382052" sldId="257"/>
            <ac:spMk id="3" creationId="{3DB96E2A-0AE2-CA78-8E18-EE16A36DA42D}"/>
          </ac:spMkLst>
        </pc:spChg>
        <pc:spChg chg="add mod">
          <ac:chgData name="Klecan,Michelle" userId="2ce6287f-42c0-4221-b586-5de71bbc91c9" providerId="ADAL" clId="{31FD86D9-F891-4611-875B-5F60DDE99119}" dt="2026-03-19T21:06:11.394" v="17" actId="13822"/>
          <ac:spMkLst>
            <pc:docMk/>
            <pc:sldMk cId="4133382052" sldId="257"/>
            <ac:spMk id="5" creationId="{6FDBC89D-B156-06B5-A888-F25734EEF7F6}"/>
          </ac:spMkLst>
        </pc:spChg>
        <pc:spChg chg="add mod">
          <ac:chgData name="Klecan,Michelle" userId="2ce6287f-42c0-4221-b586-5de71bbc91c9" providerId="ADAL" clId="{31FD86D9-F891-4611-875B-5F60DDE99119}" dt="2026-03-19T21:07:16.635" v="27" actId="1076"/>
          <ac:spMkLst>
            <pc:docMk/>
            <pc:sldMk cId="4133382052" sldId="257"/>
            <ac:spMk id="6" creationId="{8D64F108-B710-39DB-D7F6-43A611D9CEE0}"/>
          </ac:spMkLst>
        </pc:spChg>
        <pc:spChg chg="add mod">
          <ac:chgData name="Klecan,Michelle" userId="2ce6287f-42c0-4221-b586-5de71bbc91c9" providerId="ADAL" clId="{31FD86D9-F891-4611-875B-5F60DDE99119}" dt="2026-03-19T21:07:54.201" v="29" actId="13822"/>
          <ac:spMkLst>
            <pc:docMk/>
            <pc:sldMk cId="4133382052" sldId="257"/>
            <ac:spMk id="8" creationId="{10987C09-1EC3-58FF-6B59-C85E7EEE13F1}"/>
          </ac:spMkLst>
        </pc:spChg>
        <pc:spChg chg="add mod">
          <ac:chgData name="Klecan,Michelle" userId="2ce6287f-42c0-4221-b586-5de71bbc91c9" providerId="ADAL" clId="{31FD86D9-F891-4611-875B-5F60DDE99119}" dt="2026-03-19T21:23:05.286" v="337" actId="207"/>
          <ac:spMkLst>
            <pc:docMk/>
            <pc:sldMk cId="4133382052" sldId="257"/>
            <ac:spMk id="9" creationId="{CC051231-AFCD-CE80-D68B-F05FB26BC984}"/>
          </ac:spMkLst>
        </pc:spChg>
      </pc:sldChg>
      <pc:sldChg chg="addSp modSp mod">
        <pc:chgData name="Klecan,Michelle" userId="2ce6287f-42c0-4221-b586-5de71bbc91c9" providerId="ADAL" clId="{31FD86D9-F891-4611-875B-5F60DDE99119}" dt="2026-03-19T21:11:45.679" v="127" actId="13822"/>
        <pc:sldMkLst>
          <pc:docMk/>
          <pc:sldMk cId="3114717621" sldId="260"/>
        </pc:sldMkLst>
        <pc:spChg chg="add mod">
          <ac:chgData name="Klecan,Michelle" userId="2ce6287f-42c0-4221-b586-5de71bbc91c9" providerId="ADAL" clId="{31FD86D9-F891-4611-875B-5F60DDE99119}" dt="2026-03-19T21:10:15.891" v="116" actId="13822"/>
          <ac:spMkLst>
            <pc:docMk/>
            <pc:sldMk cId="3114717621" sldId="260"/>
            <ac:spMk id="3" creationId="{21B0B9D8-DDDC-4D8C-C00D-2459C2D7AEB0}"/>
          </ac:spMkLst>
        </pc:spChg>
        <pc:spChg chg="add mod">
          <ac:chgData name="Klecan,Michelle" userId="2ce6287f-42c0-4221-b586-5de71bbc91c9" providerId="ADAL" clId="{31FD86D9-F891-4611-875B-5F60DDE99119}" dt="2026-03-19T21:11:45.679" v="127" actId="13822"/>
          <ac:spMkLst>
            <pc:docMk/>
            <pc:sldMk cId="3114717621" sldId="260"/>
            <ac:spMk id="5" creationId="{956B7298-E9AE-45EB-6267-E53429BE3F1B}"/>
          </ac:spMkLst>
        </pc:spChg>
      </pc:sldChg>
      <pc:sldChg chg="addSp modSp mod">
        <pc:chgData name="Klecan,Michelle" userId="2ce6287f-42c0-4221-b586-5de71bbc91c9" providerId="ADAL" clId="{31FD86D9-F891-4611-875B-5F60DDE99119}" dt="2026-03-19T21:12:00.424" v="129" actId="13822"/>
        <pc:sldMkLst>
          <pc:docMk/>
          <pc:sldMk cId="3371150230" sldId="261"/>
        </pc:sldMkLst>
        <pc:spChg chg="add mod">
          <ac:chgData name="Klecan,Michelle" userId="2ce6287f-42c0-4221-b586-5de71bbc91c9" providerId="ADAL" clId="{31FD86D9-F891-4611-875B-5F60DDE99119}" dt="2026-03-19T21:10:30.656" v="118" actId="13822"/>
          <ac:spMkLst>
            <pc:docMk/>
            <pc:sldMk cId="3371150230" sldId="261"/>
            <ac:spMk id="3" creationId="{24B16090-80FC-D165-38DB-672864925976}"/>
          </ac:spMkLst>
        </pc:spChg>
        <pc:spChg chg="add mod">
          <ac:chgData name="Klecan,Michelle" userId="2ce6287f-42c0-4221-b586-5de71bbc91c9" providerId="ADAL" clId="{31FD86D9-F891-4611-875B-5F60DDE99119}" dt="2026-03-19T21:12:00.424" v="129" actId="13822"/>
          <ac:spMkLst>
            <pc:docMk/>
            <pc:sldMk cId="3371150230" sldId="261"/>
            <ac:spMk id="5" creationId="{4DAD0B69-AF65-C5F5-4C18-9BD903FD0555}"/>
          </ac:spMkLst>
        </pc:spChg>
      </pc:sldChg>
      <pc:sldChg chg="addSp delSp modSp mod">
        <pc:chgData name="Klecan,Michelle" userId="2ce6287f-42c0-4221-b586-5de71bbc91c9" providerId="ADAL" clId="{31FD86D9-F891-4611-875B-5F60DDE99119}" dt="2026-03-19T21:22:18.698" v="333" actId="207"/>
        <pc:sldMkLst>
          <pc:docMk/>
          <pc:sldMk cId="2229093965" sldId="262"/>
        </pc:sldMkLst>
        <pc:spChg chg="add mod">
          <ac:chgData name="Klecan,Michelle" userId="2ce6287f-42c0-4221-b586-5de71bbc91c9" providerId="ADAL" clId="{31FD86D9-F891-4611-875B-5F60DDE99119}" dt="2026-03-19T21:11:25.955" v="125" actId="14100"/>
          <ac:spMkLst>
            <pc:docMk/>
            <pc:sldMk cId="2229093965" sldId="262"/>
            <ac:spMk id="2" creationId="{48D6C500-A019-0E19-91E9-7035C5D28C09}"/>
          </ac:spMkLst>
        </pc:spChg>
        <pc:spChg chg="add mod">
          <ac:chgData name="Klecan,Michelle" userId="2ce6287f-42c0-4221-b586-5de71bbc91c9" providerId="ADAL" clId="{31FD86D9-F891-4611-875B-5F60DDE99119}" dt="2026-03-19T21:22:11.249" v="332" actId="14100"/>
          <ac:spMkLst>
            <pc:docMk/>
            <pc:sldMk cId="2229093965" sldId="262"/>
            <ac:spMk id="3" creationId="{CCEEF2F5-0B59-3234-4C48-B406E0C395F5}"/>
          </ac:spMkLst>
        </pc:spChg>
        <pc:spChg chg="add mod">
          <ac:chgData name="Klecan,Michelle" userId="2ce6287f-42c0-4221-b586-5de71bbc91c9" providerId="ADAL" clId="{31FD86D9-F891-4611-875B-5F60DDE99119}" dt="2026-03-19T21:21:56.959" v="331" actId="207"/>
          <ac:spMkLst>
            <pc:docMk/>
            <pc:sldMk cId="2229093965" sldId="262"/>
            <ac:spMk id="5" creationId="{7F8111C3-F1F9-236F-9CF0-7FD85779CA98}"/>
          </ac:spMkLst>
        </pc:spChg>
        <pc:spChg chg="add del">
          <ac:chgData name="Klecan,Michelle" userId="2ce6287f-42c0-4221-b586-5de71bbc91c9" providerId="ADAL" clId="{31FD86D9-F891-4611-875B-5F60DDE99119}" dt="2026-03-19T21:20:47.612" v="266" actId="11529"/>
          <ac:spMkLst>
            <pc:docMk/>
            <pc:sldMk cId="2229093965" sldId="262"/>
            <ac:spMk id="7" creationId="{4C2B4A47-AF47-A949-9FC0-1F1C4D263C80}"/>
          </ac:spMkLst>
        </pc:spChg>
        <pc:spChg chg="add mod">
          <ac:chgData name="Klecan,Michelle" userId="2ce6287f-42c0-4221-b586-5de71bbc91c9" providerId="ADAL" clId="{31FD86D9-F891-4611-875B-5F60DDE99119}" dt="2026-03-19T21:21:05.083" v="268" actId="13822"/>
          <ac:spMkLst>
            <pc:docMk/>
            <pc:sldMk cId="2229093965" sldId="262"/>
            <ac:spMk id="8" creationId="{39C64CAE-AC84-D931-BD50-7E0291A2EFD6}"/>
          </ac:spMkLst>
        </pc:spChg>
        <pc:spChg chg="add mod">
          <ac:chgData name="Klecan,Michelle" userId="2ce6287f-42c0-4221-b586-5de71bbc91c9" providerId="ADAL" clId="{31FD86D9-F891-4611-875B-5F60DDE99119}" dt="2026-03-19T21:22:18.698" v="333" actId="207"/>
          <ac:spMkLst>
            <pc:docMk/>
            <pc:sldMk cId="2229093965" sldId="262"/>
            <ac:spMk id="14" creationId="{F8BDD1A6-1F8A-221D-A30D-124ED1C31C2A}"/>
          </ac:spMkLst>
        </pc:spChg>
      </pc:sldChg>
      <pc:sldChg chg="addSp modSp mod">
        <pc:chgData name="Klecan,Michelle" userId="2ce6287f-42c0-4221-b586-5de71bbc91c9" providerId="ADAL" clId="{31FD86D9-F891-4611-875B-5F60DDE99119}" dt="2026-03-19T21:12:11.540" v="131" actId="13822"/>
        <pc:sldMkLst>
          <pc:docMk/>
          <pc:sldMk cId="513791704" sldId="263"/>
        </pc:sldMkLst>
        <pc:spChg chg="add mod">
          <ac:chgData name="Klecan,Michelle" userId="2ce6287f-42c0-4221-b586-5de71bbc91c9" providerId="ADAL" clId="{31FD86D9-F891-4611-875B-5F60DDE99119}" dt="2026-03-19T21:10:39.836" v="120" actId="13822"/>
          <ac:spMkLst>
            <pc:docMk/>
            <pc:sldMk cId="513791704" sldId="263"/>
            <ac:spMk id="3" creationId="{C5B03515-411D-BCEB-B841-D62A91130870}"/>
          </ac:spMkLst>
        </pc:spChg>
        <pc:spChg chg="add mod">
          <ac:chgData name="Klecan,Michelle" userId="2ce6287f-42c0-4221-b586-5de71bbc91c9" providerId="ADAL" clId="{31FD86D9-F891-4611-875B-5F60DDE99119}" dt="2026-03-19T21:12:11.540" v="131" actId="13822"/>
          <ac:spMkLst>
            <pc:docMk/>
            <pc:sldMk cId="513791704" sldId="263"/>
            <ac:spMk id="5" creationId="{F71CCB9F-4F65-A5A6-D4DF-74687D46B880}"/>
          </ac:spMkLst>
        </pc:spChg>
      </pc:sldChg>
      <pc:sldChg chg="addSp delSp modSp mod">
        <pc:chgData name="Klecan,Michelle" userId="2ce6287f-42c0-4221-b586-5de71bbc91c9" providerId="ADAL" clId="{31FD86D9-F891-4611-875B-5F60DDE99119}" dt="2026-03-19T21:23:04.493" v="336" actId="207"/>
        <pc:sldMkLst>
          <pc:docMk/>
          <pc:sldMk cId="4075776697" sldId="264"/>
        </pc:sldMkLst>
        <pc:spChg chg="add del">
          <ac:chgData name="Klecan,Michelle" userId="2ce6287f-42c0-4221-b586-5de71bbc91c9" providerId="ADAL" clId="{31FD86D9-F891-4611-875B-5F60DDE99119}" dt="2026-03-19T21:12:42.957" v="133" actId="11529"/>
          <ac:spMkLst>
            <pc:docMk/>
            <pc:sldMk cId="4075776697" sldId="264"/>
            <ac:spMk id="3" creationId="{678183D0-9D72-4485-8893-61C23AC5D32D}"/>
          </ac:spMkLst>
        </pc:spChg>
        <pc:spChg chg="add del mod">
          <ac:chgData name="Klecan,Michelle" userId="2ce6287f-42c0-4221-b586-5de71bbc91c9" providerId="ADAL" clId="{31FD86D9-F891-4611-875B-5F60DDE99119}" dt="2026-03-19T21:14:45.606" v="175" actId="11529"/>
          <ac:spMkLst>
            <pc:docMk/>
            <pc:sldMk cId="4075776697" sldId="264"/>
            <ac:spMk id="4" creationId="{37078C34-10F3-8E4F-2091-549EE5EBAA22}"/>
          </ac:spMkLst>
        </pc:spChg>
        <pc:spChg chg="add mod">
          <ac:chgData name="Klecan,Michelle" userId="2ce6287f-42c0-4221-b586-5de71bbc91c9" providerId="ADAL" clId="{31FD86D9-F891-4611-875B-5F60DDE99119}" dt="2026-03-19T21:14:06.336" v="150" actId="14100"/>
          <ac:spMkLst>
            <pc:docMk/>
            <pc:sldMk cId="4075776697" sldId="264"/>
            <ac:spMk id="9" creationId="{CFF014C2-E311-1FC3-7CF6-77818799760E}"/>
          </ac:spMkLst>
        </pc:spChg>
        <pc:spChg chg="add mod">
          <ac:chgData name="Klecan,Michelle" userId="2ce6287f-42c0-4221-b586-5de71bbc91c9" providerId="ADAL" clId="{31FD86D9-F891-4611-875B-5F60DDE99119}" dt="2026-03-19T21:15:01.411" v="177" actId="13822"/>
          <ac:spMkLst>
            <pc:docMk/>
            <pc:sldMk cId="4075776697" sldId="264"/>
            <ac:spMk id="10" creationId="{61330600-C9E4-5ABE-3637-5A7CE4CE4690}"/>
          </ac:spMkLst>
        </pc:spChg>
        <pc:spChg chg="add mod ord">
          <ac:chgData name="Klecan,Michelle" userId="2ce6287f-42c0-4221-b586-5de71bbc91c9" providerId="ADAL" clId="{31FD86D9-F891-4611-875B-5F60DDE99119}" dt="2026-03-19T21:18:12.752" v="213" actId="170"/>
          <ac:spMkLst>
            <pc:docMk/>
            <pc:sldMk cId="4075776697" sldId="264"/>
            <ac:spMk id="11" creationId="{C1197C10-4522-2FBB-79E8-FF044DB13E76}"/>
          </ac:spMkLst>
        </pc:spChg>
        <pc:spChg chg="add del">
          <ac:chgData name="Klecan,Michelle" userId="2ce6287f-42c0-4221-b586-5de71bbc91c9" providerId="ADAL" clId="{31FD86D9-F891-4611-875B-5F60DDE99119}" dt="2026-03-19T21:16:02.369" v="190" actId="11529"/>
          <ac:spMkLst>
            <pc:docMk/>
            <pc:sldMk cId="4075776697" sldId="264"/>
            <ac:spMk id="12" creationId="{D210F9C3-F515-7C16-5811-B6C07C860888}"/>
          </ac:spMkLst>
        </pc:spChg>
        <pc:spChg chg="add del">
          <ac:chgData name="Klecan,Michelle" userId="2ce6287f-42c0-4221-b586-5de71bbc91c9" providerId="ADAL" clId="{31FD86D9-F891-4611-875B-5F60DDE99119}" dt="2026-03-19T21:16:17.026" v="192" actId="11529"/>
          <ac:spMkLst>
            <pc:docMk/>
            <pc:sldMk cId="4075776697" sldId="264"/>
            <ac:spMk id="16" creationId="{56899260-A8BF-BABA-BBE9-F6024F2FD5E4}"/>
          </ac:spMkLst>
        </pc:spChg>
        <pc:spChg chg="add del">
          <ac:chgData name="Klecan,Michelle" userId="2ce6287f-42c0-4221-b586-5de71bbc91c9" providerId="ADAL" clId="{31FD86D9-F891-4611-875B-5F60DDE99119}" dt="2026-03-19T21:16:30.040" v="194" actId="11529"/>
          <ac:spMkLst>
            <pc:docMk/>
            <pc:sldMk cId="4075776697" sldId="264"/>
            <ac:spMk id="17" creationId="{CB67D753-96F1-2B5A-46CD-4B10F6B405E1}"/>
          </ac:spMkLst>
        </pc:spChg>
        <pc:spChg chg="add mod">
          <ac:chgData name="Klecan,Michelle" userId="2ce6287f-42c0-4221-b586-5de71bbc91c9" providerId="ADAL" clId="{31FD86D9-F891-4611-875B-5F60DDE99119}" dt="2026-03-19T21:17:03.993" v="198" actId="13822"/>
          <ac:spMkLst>
            <pc:docMk/>
            <pc:sldMk cId="4075776697" sldId="264"/>
            <ac:spMk id="18" creationId="{B0A77800-5F65-C7B3-C0F7-8229502B22B6}"/>
          </ac:spMkLst>
        </pc:spChg>
        <pc:spChg chg="add mod">
          <ac:chgData name="Klecan,Michelle" userId="2ce6287f-42c0-4221-b586-5de71bbc91c9" providerId="ADAL" clId="{31FD86D9-F891-4611-875B-5F60DDE99119}" dt="2026-03-19T21:17:21.253" v="200" actId="767"/>
          <ac:spMkLst>
            <pc:docMk/>
            <pc:sldMk cId="4075776697" sldId="264"/>
            <ac:spMk id="19" creationId="{5C4B7642-B43A-8D4D-69CD-111031E53F0C}"/>
          </ac:spMkLst>
        </pc:spChg>
        <pc:spChg chg="add mod">
          <ac:chgData name="Klecan,Michelle" userId="2ce6287f-42c0-4221-b586-5de71bbc91c9" providerId="ADAL" clId="{31FD86D9-F891-4611-875B-5F60DDE99119}" dt="2026-03-19T21:23:04.493" v="336" actId="207"/>
          <ac:spMkLst>
            <pc:docMk/>
            <pc:sldMk cId="4075776697" sldId="264"/>
            <ac:spMk id="20" creationId="{E5590110-3DCF-E13B-CCC2-310B895FF1B6}"/>
          </ac:spMkLst>
        </pc:spChg>
        <pc:picChg chg="mod">
          <ac:chgData name="Klecan,Michelle" userId="2ce6287f-42c0-4221-b586-5de71bbc91c9" providerId="ADAL" clId="{31FD86D9-F891-4611-875B-5F60DDE99119}" dt="2026-03-19T21:13:06.144" v="137" actId="1076"/>
          <ac:picMkLst>
            <pc:docMk/>
            <pc:sldMk cId="4075776697" sldId="264"/>
            <ac:picMk id="5" creationId="{195EBE4D-1D40-5EDF-17FF-2E16BAE1CA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C62DB-CFE7-4D94-9AEC-635CE69E4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78863-FEE2-D54B-6720-5761BDADA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CF2D9-867F-2154-69FA-25257713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ABA8B-8EDC-4926-17FE-AAD1D627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2376B-40DE-2855-E716-F2A3F9666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1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0416E-F226-9704-ABD4-EA1846377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AF1DD-9176-887D-3CA8-4D276A7EC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9CD4F-3A7F-2515-B69E-FF7259581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572AF-E115-B40C-F890-15ECFE59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33D66-81FA-9596-368D-65B76645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9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320BAD-04AE-5942-3110-0B3927B95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F0FB9-C053-EC19-4666-23D7BEB1B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A89C5-EFDD-A980-9EAB-40C4FD0A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3AEC3-3303-2BC9-AF32-F3E4796F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F44C0-818D-4A2D-F777-361F55A3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6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9685-F7F0-E2C6-D678-492D418B6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46FC0-DCC1-EC2A-C549-FB78FD80F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C2E17-2C5F-DB20-9739-5A6F1671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C1802-63DE-0459-E6C8-B4D5EC8D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BA07C-FF7E-FA10-7779-723BD388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2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32540-D228-2807-77DA-F7AE7B625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B7619-9634-E072-3979-EE8AC09B9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A0931-0C73-EAA7-6594-3409346F1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70B78-696C-BAB1-A475-18DA8C1D7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FF262-9A42-7010-0A03-91F2DB4B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7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ACC0A-5D7A-C401-DEB9-DA039A0F4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C14AE-F098-F109-34E3-CC5A0A17B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3B920-46E8-6B8A-D822-222BA258B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AD433-ED64-2731-BAF5-7C00BEDB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2A9A2-6FC6-BD92-DD28-4B0258AC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4DDD1-EF6D-5A8B-311D-2C8D6809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9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305CF-552A-6959-616B-EDEE80A93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B2EEF-3C59-6EBB-2436-B63358F50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EFA2F-6BFF-08E7-2BFF-4D26CCA94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31D8F7-18E3-5488-00B9-688AF8003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D43663-F737-44BA-B761-0C775772F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2160AA-475E-8D63-029C-2837C64A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A0DDC2-DC0C-8DC5-71B6-AD1707F01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85D2E-9AE8-CBA2-5364-47F6CB38C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4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1187E-F639-17DA-B24F-DDF9A812D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E392-969B-B66F-0144-DB67B44E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FAFCA-B67A-F7C7-C040-F2934BC4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4DBD56-0F96-90F7-6259-DEA5BA8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9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064EE0-55F2-4A0C-1B66-68BB36FE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8DA6F-17FA-CD16-C30C-3FBD6268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18E61-2229-07B3-0FD8-C9E8C4BFC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2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0ADD5-F349-F293-2428-DA719DD8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54338-819D-635E-E269-B49BBA715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AA0C8-C93B-F3BC-00E5-1DCD3785A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174B5-4A44-5723-E8BA-173D1578A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79CEF-7E81-5128-FAFD-F045DFA4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1B32B-1558-165E-D314-1F18C506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7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7CEA-FF76-E3CB-FC87-3EE038DF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EA43B6-232F-86B5-6377-F743B5AD25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D595E-BCAC-C339-550D-F63E1D5A1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6BD60-080A-3B0C-564C-433A99610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EE445-C3CA-A328-F3D7-AA8D586E8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9F1B3-3DE3-6BCC-7D87-48DF2185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4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E3376-0A5A-CC9A-89FB-723C3B2BB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16A17-D94D-CD96-5F81-F0C361686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209BD-B40E-C1DF-FBF1-77D2B8952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FFF210-D58D-4989-B87F-2D77595D62E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ADAD2-FCF4-9FD7-F32B-F5214BE35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14E43-B68B-9575-728A-DE95A0BCB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AF477-3BC0-4FD1-B1CD-008E2FAA2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oej@co.comal.tx.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oej@co.comal.tx.u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oej@co.comal.tx.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oej@co.comal.tx.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oej@co.comal.tx.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2600-97AA-50F8-984E-4885C1B3F3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Online Appeals Screenshots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14300-6618-310B-CB8A-C4858AC28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3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886DCC-E7F2-B20F-7C98-C613AAE9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Protest Appeal</a:t>
            </a:r>
          </a:p>
        </p:txBody>
      </p:sp>
      <p:pic>
        <p:nvPicPr>
          <p:cNvPr id="7" name="Content Placeholder 6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B7443893-C59A-6443-9081-2BC73C8F73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35" y="1825625"/>
            <a:ext cx="10382729" cy="4351338"/>
          </a:xfr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FDBC89D-B156-06B5-A888-F25734EEF7F6}"/>
              </a:ext>
            </a:extLst>
          </p:cNvPr>
          <p:cNvSpPr/>
          <p:nvPr/>
        </p:nvSpPr>
        <p:spPr>
          <a:xfrm>
            <a:off x="4279392" y="2651760"/>
            <a:ext cx="777240" cy="210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64F108-B710-39DB-D7F6-43A611D9CEE0}"/>
              </a:ext>
            </a:extLst>
          </p:cNvPr>
          <p:cNvSpPr txBox="1"/>
          <p:nvPr/>
        </p:nvSpPr>
        <p:spPr>
          <a:xfrm>
            <a:off x="4279392" y="2603027"/>
            <a:ext cx="777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123456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987C09-1EC3-58FF-6B59-C85E7EEE13F1}"/>
              </a:ext>
            </a:extLst>
          </p:cNvPr>
          <p:cNvSpPr/>
          <p:nvPr/>
        </p:nvSpPr>
        <p:spPr>
          <a:xfrm>
            <a:off x="1481328" y="5614416"/>
            <a:ext cx="1289304" cy="448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051231-AFCD-CE80-D68B-F05FB26BC984}"/>
              </a:ext>
            </a:extLst>
          </p:cNvPr>
          <p:cNvSpPr txBox="1"/>
          <p:nvPr/>
        </p:nvSpPr>
        <p:spPr>
          <a:xfrm>
            <a:off x="1481328" y="5614416"/>
            <a:ext cx="1289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Doe, Jane</a:t>
            </a:r>
          </a:p>
          <a:p>
            <a:r>
              <a:rPr lang="en-US" sz="800" dirty="0">
                <a:hlinkClick r:id="rId3"/>
              </a:rPr>
              <a:t>doej@co.comal.tx.us</a:t>
            </a:r>
            <a:endParaRPr lang="en-US" sz="800" dirty="0"/>
          </a:p>
          <a:p>
            <a:r>
              <a:rPr lang="en-US" sz="800" dirty="0"/>
              <a:t>(830) 625-8597</a:t>
            </a:r>
          </a:p>
        </p:txBody>
      </p:sp>
    </p:spTree>
    <p:extLst>
      <p:ext uri="{BB962C8B-B14F-4D97-AF65-F5344CB8AC3E}">
        <p14:creationId xmlns:p14="http://schemas.microsoft.com/office/powerpoint/2010/main" val="4133382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0E436-CF76-FD8F-2667-915715A87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3752B-4510-D808-595D-5219D871D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Information</a:t>
            </a:r>
          </a:p>
        </p:txBody>
      </p:sp>
      <p:pic>
        <p:nvPicPr>
          <p:cNvPr id="6" name="Content Placeholder 5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4A760B7F-D278-CB1C-9F95-2A4A0EF227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15" y="1825625"/>
            <a:ext cx="3873169" cy="4351338"/>
          </a:xfr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016CE5F-7E34-6099-F0D7-D7F45E2C2665}"/>
              </a:ext>
            </a:extLst>
          </p:cNvPr>
          <p:cNvCxnSpPr/>
          <p:nvPr/>
        </p:nvCxnSpPr>
        <p:spPr>
          <a:xfrm>
            <a:off x="2743200" y="2543175"/>
            <a:ext cx="1228725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4A4B229-7F92-A138-8CCA-1D9B5979667F}"/>
              </a:ext>
            </a:extLst>
          </p:cNvPr>
          <p:cNvCxnSpPr>
            <a:cxnSpLocks/>
          </p:cNvCxnSpPr>
          <p:nvPr/>
        </p:nvCxnSpPr>
        <p:spPr>
          <a:xfrm flipH="1">
            <a:off x="8147304" y="4935855"/>
            <a:ext cx="1240536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8D8A50C-CA8E-A335-12A8-507039FC92B8}"/>
              </a:ext>
            </a:extLst>
          </p:cNvPr>
          <p:cNvCxnSpPr>
            <a:cxnSpLocks/>
          </p:cNvCxnSpPr>
          <p:nvPr/>
        </p:nvCxnSpPr>
        <p:spPr>
          <a:xfrm flipH="1">
            <a:off x="8147304" y="3177159"/>
            <a:ext cx="1173480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FC84B4E-2E43-B084-AF57-9ACAED04EA81}"/>
              </a:ext>
            </a:extLst>
          </p:cNvPr>
          <p:cNvCxnSpPr/>
          <p:nvPr/>
        </p:nvCxnSpPr>
        <p:spPr>
          <a:xfrm>
            <a:off x="2709671" y="3993292"/>
            <a:ext cx="1228725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B0DFE77-907A-2FBB-9E61-B24B87B2209C}"/>
              </a:ext>
            </a:extLst>
          </p:cNvPr>
          <p:cNvCxnSpPr/>
          <p:nvPr/>
        </p:nvCxnSpPr>
        <p:spPr>
          <a:xfrm>
            <a:off x="2709672" y="5722239"/>
            <a:ext cx="1228725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C5818B8-EC30-90CA-92F5-DB878EDC62C7}"/>
              </a:ext>
            </a:extLst>
          </p:cNvPr>
          <p:cNvSpPr txBox="1"/>
          <p:nvPr/>
        </p:nvSpPr>
        <p:spPr>
          <a:xfrm>
            <a:off x="1277111" y="2265086"/>
            <a:ext cx="1527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Protest status code.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925A2B-B73C-791B-B3B3-88FF26D86AEF}"/>
              </a:ext>
            </a:extLst>
          </p:cNvPr>
          <p:cNvSpPr txBox="1"/>
          <p:nvPr/>
        </p:nvSpPr>
        <p:spPr>
          <a:xfrm>
            <a:off x="9387840" y="2853993"/>
            <a:ext cx="1609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Case ID number.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AF334E-362D-4CBC-7662-560960C4357D}"/>
              </a:ext>
            </a:extLst>
          </p:cNvPr>
          <p:cNvSpPr txBox="1"/>
          <p:nvPr/>
        </p:nvSpPr>
        <p:spPr>
          <a:xfrm>
            <a:off x="355873" y="3678128"/>
            <a:ext cx="2239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Property owner contact information.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28D3FC-B1B7-75FD-D298-4FC7065C6EBE}"/>
              </a:ext>
            </a:extLst>
          </p:cNvPr>
          <p:cNvSpPr txBox="1"/>
          <p:nvPr/>
        </p:nvSpPr>
        <p:spPr>
          <a:xfrm>
            <a:off x="9573768" y="466362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Property owner mailing address.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1BA418-E4BC-3549-4FF9-D36CC99F96C7}"/>
              </a:ext>
            </a:extLst>
          </p:cNvPr>
          <p:cNvSpPr txBox="1"/>
          <p:nvPr/>
        </p:nvSpPr>
        <p:spPr>
          <a:xfrm>
            <a:off x="630936" y="5468112"/>
            <a:ext cx="196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Reasons for protest.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EEF2F5-0B59-3234-4C48-B406E0C395F5}"/>
              </a:ext>
            </a:extLst>
          </p:cNvPr>
          <p:cNvSpPr/>
          <p:nvPr/>
        </p:nvSpPr>
        <p:spPr>
          <a:xfrm>
            <a:off x="4489704" y="3749040"/>
            <a:ext cx="1606296" cy="5078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8111C3-F1F9-236F-9CF0-7FD85779CA98}"/>
              </a:ext>
            </a:extLst>
          </p:cNvPr>
          <p:cNvSpPr txBox="1"/>
          <p:nvPr/>
        </p:nvSpPr>
        <p:spPr>
          <a:xfrm>
            <a:off x="4489704" y="3749040"/>
            <a:ext cx="1606296" cy="5078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Doe, Jane</a:t>
            </a:r>
          </a:p>
          <a:p>
            <a:r>
              <a:rPr lang="en-US" sz="900" dirty="0">
                <a:hlinkClick r:id="rId3"/>
              </a:rPr>
              <a:t>doej@co.comal.tx.us</a:t>
            </a:r>
            <a:endParaRPr lang="en-US" sz="900" dirty="0"/>
          </a:p>
          <a:p>
            <a:r>
              <a:rPr lang="en-US" sz="900" dirty="0"/>
              <a:t>(830) 625-8597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C64CAE-AC84-D931-BD50-7E0291A2EFD6}"/>
              </a:ext>
            </a:extLst>
          </p:cNvPr>
          <p:cNvSpPr/>
          <p:nvPr/>
        </p:nvSpPr>
        <p:spPr>
          <a:xfrm>
            <a:off x="4489704" y="4736592"/>
            <a:ext cx="1737360" cy="5078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BDD1A6-1F8A-221D-A30D-124ED1C31C2A}"/>
              </a:ext>
            </a:extLst>
          </p:cNvPr>
          <p:cNvSpPr txBox="1"/>
          <p:nvPr/>
        </p:nvSpPr>
        <p:spPr>
          <a:xfrm>
            <a:off x="4489704" y="4736592"/>
            <a:ext cx="1737360" cy="5078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Jane Doe</a:t>
            </a:r>
          </a:p>
          <a:p>
            <a:r>
              <a:rPr lang="en-US" sz="900" dirty="0"/>
              <a:t>900 S. Seguin Avenue</a:t>
            </a:r>
          </a:p>
          <a:p>
            <a:r>
              <a:rPr lang="en-US" sz="900" dirty="0"/>
              <a:t>New Braunfels, TX  78130</a:t>
            </a:r>
          </a:p>
        </p:txBody>
      </p:sp>
    </p:spTree>
    <p:extLst>
      <p:ext uri="{BB962C8B-B14F-4D97-AF65-F5344CB8AC3E}">
        <p14:creationId xmlns:p14="http://schemas.microsoft.com/office/powerpoint/2010/main" val="222909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C722C-D58D-1128-7B16-C7F34B4F2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CB506E-D89F-6AD6-D360-94C0C5B96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 Hearing Information</a:t>
            </a:r>
          </a:p>
        </p:txBody>
      </p:sp>
      <p:pic>
        <p:nvPicPr>
          <p:cNvPr id="6" name="Content Placeholder 5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2434FA3A-932F-9814-5B6C-9FB660F3F5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285" y="2315133"/>
            <a:ext cx="5401429" cy="3372321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56829F7-8C49-28E7-22BA-657A7CD58581}"/>
              </a:ext>
            </a:extLst>
          </p:cNvPr>
          <p:cNvCxnSpPr/>
          <p:nvPr/>
        </p:nvCxnSpPr>
        <p:spPr>
          <a:xfrm>
            <a:off x="2166560" y="3429000"/>
            <a:ext cx="1228725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7FB405-9336-43A0-8375-FC74AAE6C698}"/>
              </a:ext>
            </a:extLst>
          </p:cNvPr>
          <p:cNvCxnSpPr>
            <a:cxnSpLocks/>
          </p:cNvCxnSpPr>
          <p:nvPr/>
        </p:nvCxnSpPr>
        <p:spPr>
          <a:xfrm flipH="1">
            <a:off x="8110914" y="4829175"/>
            <a:ext cx="1371600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99DEE34-9A07-02C1-54B5-355A44F9679A}"/>
              </a:ext>
            </a:extLst>
          </p:cNvPr>
          <p:cNvSpPr txBox="1"/>
          <p:nvPr/>
        </p:nvSpPr>
        <p:spPr>
          <a:xfrm>
            <a:off x="9677400" y="4657725"/>
            <a:ext cx="1962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Hearing location.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8CE61A-50DB-55D1-9D79-4A43F6D38352}"/>
              </a:ext>
            </a:extLst>
          </p:cNvPr>
          <p:cNvSpPr txBox="1"/>
          <p:nvPr/>
        </p:nvSpPr>
        <p:spPr>
          <a:xfrm>
            <a:off x="828297" y="2952750"/>
            <a:ext cx="1304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Hearing scheduled date and time.</a:t>
            </a:r>
          </a:p>
        </p:txBody>
      </p:sp>
    </p:spTree>
    <p:extLst>
      <p:ext uri="{BB962C8B-B14F-4D97-AF65-F5344CB8AC3E}">
        <p14:creationId xmlns:p14="http://schemas.microsoft.com/office/powerpoint/2010/main" val="52281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D105F-8565-2DE8-47FC-26937BF12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1C4043-6F39-D967-392A-FE8566288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Files: Evidence and Notices</a:t>
            </a:r>
          </a:p>
        </p:txBody>
      </p:sp>
      <p:pic>
        <p:nvPicPr>
          <p:cNvPr id="6" name="Content Placeholder 5" descr="Graphical user interface, text, application, chat or text message&#10;&#10;AI-generated content may be incorrect.">
            <a:extLst>
              <a:ext uri="{FF2B5EF4-FFF2-40B4-BE49-F238E27FC236}">
                <a16:creationId xmlns:a16="http://schemas.microsoft.com/office/drawing/2014/main" id="{137A780D-7485-72AF-562D-242684900E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522" y="2253212"/>
            <a:ext cx="5410955" cy="3496163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C8F7FC7-5D52-0CAA-92B9-786B02788388}"/>
              </a:ext>
            </a:extLst>
          </p:cNvPr>
          <p:cNvCxnSpPr/>
          <p:nvPr/>
        </p:nvCxnSpPr>
        <p:spPr>
          <a:xfrm>
            <a:off x="2166560" y="3429000"/>
            <a:ext cx="1228725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6354268-5A48-1352-183D-48CA73240235}"/>
              </a:ext>
            </a:extLst>
          </p:cNvPr>
          <p:cNvCxnSpPr>
            <a:cxnSpLocks/>
          </p:cNvCxnSpPr>
          <p:nvPr/>
        </p:nvCxnSpPr>
        <p:spPr>
          <a:xfrm flipH="1">
            <a:off x="8801477" y="4991100"/>
            <a:ext cx="1323598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C494F2-3C83-D9A3-E5B4-DF6F2D6C9F60}"/>
              </a:ext>
            </a:extLst>
          </p:cNvPr>
          <p:cNvSpPr txBox="1"/>
          <p:nvPr/>
        </p:nvSpPr>
        <p:spPr>
          <a:xfrm>
            <a:off x="10253662" y="4529435"/>
            <a:ext cx="14335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CAD documents. Evidence &amp; Hearing notices.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92060B-8EEB-5786-0464-ECA0218442D2}"/>
              </a:ext>
            </a:extLst>
          </p:cNvPr>
          <p:cNvSpPr txBox="1"/>
          <p:nvPr/>
        </p:nvSpPr>
        <p:spPr>
          <a:xfrm>
            <a:off x="619125" y="2466975"/>
            <a:ext cx="1418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Taxpayer documents that has been uploaded to online appeals portal.</a:t>
            </a:r>
          </a:p>
        </p:txBody>
      </p:sp>
    </p:spTree>
    <p:extLst>
      <p:ext uri="{BB962C8B-B14F-4D97-AF65-F5344CB8AC3E}">
        <p14:creationId xmlns:p14="http://schemas.microsoft.com/office/powerpoint/2010/main" val="343081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FC03A-D277-4198-9D67-287B5CEB8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062503-EAC4-6154-1008-52A04714B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Upload New Evidence: Taxpayer</a:t>
            </a:r>
          </a:p>
        </p:txBody>
      </p:sp>
      <p:pic>
        <p:nvPicPr>
          <p:cNvPr id="7" name="Content Placeholder 6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62878788-56D2-CBCB-2F8E-ED88985E39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35" y="1825625"/>
            <a:ext cx="10382729" cy="4351338"/>
          </a:xfrm>
        </p:spPr>
      </p:pic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DFE2166-BB17-71CE-C446-B355F0350BD8}"/>
              </a:ext>
            </a:extLst>
          </p:cNvPr>
          <p:cNvCxnSpPr>
            <a:cxnSpLocks/>
          </p:cNvCxnSpPr>
          <p:nvPr/>
        </p:nvCxnSpPr>
        <p:spPr>
          <a:xfrm flipV="1">
            <a:off x="8881685" y="3781425"/>
            <a:ext cx="0" cy="106680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1B0B9D8-DDDC-4D8C-C00D-2459C2D7AEB0}"/>
              </a:ext>
            </a:extLst>
          </p:cNvPr>
          <p:cNvSpPr txBox="1"/>
          <p:nvPr/>
        </p:nvSpPr>
        <p:spPr>
          <a:xfrm>
            <a:off x="4279392" y="2603027"/>
            <a:ext cx="777240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123456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6B7298-E9AE-45EB-6267-E53429BE3F1B}"/>
              </a:ext>
            </a:extLst>
          </p:cNvPr>
          <p:cNvSpPr txBox="1"/>
          <p:nvPr/>
        </p:nvSpPr>
        <p:spPr>
          <a:xfrm>
            <a:off x="1481328" y="5614416"/>
            <a:ext cx="1289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dirty="0"/>
              <a:t>Doe, Jane</a:t>
            </a:r>
          </a:p>
          <a:p>
            <a:r>
              <a:rPr lang="en-US" sz="800" dirty="0">
                <a:hlinkClick r:id="rId3"/>
              </a:rPr>
              <a:t>doej@co.comal.tx.us</a:t>
            </a:r>
            <a:endParaRPr lang="en-US" sz="800" dirty="0"/>
          </a:p>
          <a:p>
            <a:r>
              <a:rPr lang="en-US" sz="800" dirty="0"/>
              <a:t>(830) 625-8597</a:t>
            </a:r>
          </a:p>
        </p:txBody>
      </p:sp>
    </p:spTree>
    <p:extLst>
      <p:ext uri="{BB962C8B-B14F-4D97-AF65-F5344CB8AC3E}">
        <p14:creationId xmlns:p14="http://schemas.microsoft.com/office/powerpoint/2010/main" val="3114717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E8C24-3E1F-45D6-678B-BF6ED477E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9F0C1D-932E-A31A-EABB-1329995EC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Withdraw Appeal</a:t>
            </a:r>
          </a:p>
        </p:txBody>
      </p:sp>
      <p:pic>
        <p:nvPicPr>
          <p:cNvPr id="7" name="Content Placeholder 6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942B1F24-3715-2749-1A37-FA5F8FC01C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35" y="1825625"/>
            <a:ext cx="10382729" cy="4351338"/>
          </a:xfrm>
        </p:spPr>
      </p:pic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787198FE-1AC2-4D2D-113D-62FBDC91FCE0}"/>
              </a:ext>
            </a:extLst>
          </p:cNvPr>
          <p:cNvCxnSpPr>
            <a:cxnSpLocks/>
          </p:cNvCxnSpPr>
          <p:nvPr/>
        </p:nvCxnSpPr>
        <p:spPr>
          <a:xfrm flipV="1">
            <a:off x="10205660" y="3009900"/>
            <a:ext cx="0" cy="106680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4B16090-80FC-D165-38DB-672864925976}"/>
              </a:ext>
            </a:extLst>
          </p:cNvPr>
          <p:cNvSpPr txBox="1"/>
          <p:nvPr/>
        </p:nvSpPr>
        <p:spPr>
          <a:xfrm>
            <a:off x="4279392" y="2603027"/>
            <a:ext cx="777240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123456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AD0B69-AF65-C5F5-4C18-9BD903FD0555}"/>
              </a:ext>
            </a:extLst>
          </p:cNvPr>
          <p:cNvSpPr txBox="1"/>
          <p:nvPr/>
        </p:nvSpPr>
        <p:spPr>
          <a:xfrm>
            <a:off x="1481328" y="5614416"/>
            <a:ext cx="1289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dirty="0"/>
              <a:t>Doe, Jane</a:t>
            </a:r>
          </a:p>
          <a:p>
            <a:r>
              <a:rPr lang="en-US" sz="800" dirty="0">
                <a:hlinkClick r:id="rId3"/>
              </a:rPr>
              <a:t>doej@co.comal.tx.us</a:t>
            </a:r>
            <a:endParaRPr lang="en-US" sz="800" dirty="0"/>
          </a:p>
          <a:p>
            <a:r>
              <a:rPr lang="en-US" sz="800" dirty="0"/>
              <a:t>(830) 625-8597</a:t>
            </a:r>
          </a:p>
        </p:txBody>
      </p:sp>
    </p:spTree>
    <p:extLst>
      <p:ext uri="{BB962C8B-B14F-4D97-AF65-F5344CB8AC3E}">
        <p14:creationId xmlns:p14="http://schemas.microsoft.com/office/powerpoint/2010/main" val="3371150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5D6E3-37FC-989B-6887-C046BDAEC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8FEFAE-169E-3441-FDD0-D7F3811B0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Offer and Settlement &amp; Waiver</a:t>
            </a:r>
          </a:p>
        </p:txBody>
      </p:sp>
      <p:pic>
        <p:nvPicPr>
          <p:cNvPr id="7" name="Content Placeholder 6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BA540AA9-90D6-9E33-0E9F-E56F8824E4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35" y="1825625"/>
            <a:ext cx="10382729" cy="4351338"/>
          </a:xfrm>
        </p:spPr>
      </p:pic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3004B9A0-E881-36E2-F476-1D1B791AF048}"/>
              </a:ext>
            </a:extLst>
          </p:cNvPr>
          <p:cNvCxnSpPr>
            <a:cxnSpLocks/>
          </p:cNvCxnSpPr>
          <p:nvPr/>
        </p:nvCxnSpPr>
        <p:spPr>
          <a:xfrm flipV="1">
            <a:off x="7090985" y="3790950"/>
            <a:ext cx="0" cy="106680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5B03515-411D-BCEB-B841-D62A91130870}"/>
              </a:ext>
            </a:extLst>
          </p:cNvPr>
          <p:cNvSpPr txBox="1"/>
          <p:nvPr/>
        </p:nvSpPr>
        <p:spPr>
          <a:xfrm>
            <a:off x="4279392" y="2603027"/>
            <a:ext cx="777240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123456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1CCB9F-4F65-A5A6-D4DF-74687D46B880}"/>
              </a:ext>
            </a:extLst>
          </p:cNvPr>
          <p:cNvSpPr txBox="1"/>
          <p:nvPr/>
        </p:nvSpPr>
        <p:spPr>
          <a:xfrm>
            <a:off x="1481328" y="5614416"/>
            <a:ext cx="1289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dirty="0"/>
              <a:t>Doe, Jane</a:t>
            </a:r>
          </a:p>
          <a:p>
            <a:r>
              <a:rPr lang="en-US" sz="800" dirty="0">
                <a:hlinkClick r:id="rId3"/>
              </a:rPr>
              <a:t>doej@co.comal.tx.us</a:t>
            </a:r>
            <a:endParaRPr lang="en-US" sz="800" dirty="0"/>
          </a:p>
          <a:p>
            <a:r>
              <a:rPr lang="en-US" sz="800" dirty="0"/>
              <a:t>(830) 625-8597</a:t>
            </a:r>
          </a:p>
        </p:txBody>
      </p:sp>
    </p:spTree>
    <p:extLst>
      <p:ext uri="{BB962C8B-B14F-4D97-AF65-F5344CB8AC3E}">
        <p14:creationId xmlns:p14="http://schemas.microsoft.com/office/powerpoint/2010/main" val="51379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DBFA1-905E-D84B-ABF1-54EAB05EA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Settlement &amp; Waiver</a:t>
            </a:r>
          </a:p>
        </p:txBody>
      </p:sp>
      <p:pic>
        <p:nvPicPr>
          <p:cNvPr id="5" name="Content Placeholder 4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195EBE4D-1D40-5EDF-17FF-2E16BAE1CA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28563"/>
            <a:ext cx="10515600" cy="4145462"/>
          </a:xfr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649A1F5-901D-6038-217B-4EC4A7ECA403}"/>
              </a:ext>
            </a:extLst>
          </p:cNvPr>
          <p:cNvCxnSpPr>
            <a:cxnSpLocks/>
          </p:cNvCxnSpPr>
          <p:nvPr/>
        </p:nvCxnSpPr>
        <p:spPr>
          <a:xfrm flipH="1">
            <a:off x="8020050" y="3152775"/>
            <a:ext cx="990600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E0C50F0-8D14-14F1-E402-E98C87D52D29}"/>
              </a:ext>
            </a:extLst>
          </p:cNvPr>
          <p:cNvCxnSpPr>
            <a:cxnSpLocks/>
          </p:cNvCxnSpPr>
          <p:nvPr/>
        </p:nvCxnSpPr>
        <p:spPr>
          <a:xfrm flipH="1">
            <a:off x="7110035" y="4171950"/>
            <a:ext cx="1357690" cy="0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8C968B3-E304-85B1-4BF3-548AEA915152}"/>
              </a:ext>
            </a:extLst>
          </p:cNvPr>
          <p:cNvCxnSpPr>
            <a:cxnSpLocks/>
          </p:cNvCxnSpPr>
          <p:nvPr/>
        </p:nvCxnSpPr>
        <p:spPr>
          <a:xfrm flipH="1" flipV="1">
            <a:off x="4848225" y="6074025"/>
            <a:ext cx="1585535" cy="2925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3425FD9-923B-EE88-5F13-E6B51C7C4EA3}"/>
              </a:ext>
            </a:extLst>
          </p:cNvPr>
          <p:cNvSpPr txBox="1"/>
          <p:nvPr/>
        </p:nvSpPr>
        <p:spPr>
          <a:xfrm>
            <a:off x="9010650" y="2983498"/>
            <a:ext cx="2238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Protest information.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AF1A3F-2750-30F0-2259-885969B90BAE}"/>
              </a:ext>
            </a:extLst>
          </p:cNvPr>
          <p:cNvSpPr txBox="1"/>
          <p:nvPr/>
        </p:nvSpPr>
        <p:spPr>
          <a:xfrm>
            <a:off x="8467725" y="3987284"/>
            <a:ext cx="2238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Offered value.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9FC96A-8D2A-6998-3A1E-C878DA355AB0}"/>
              </a:ext>
            </a:extLst>
          </p:cNvPr>
          <p:cNvSpPr txBox="1"/>
          <p:nvPr/>
        </p:nvSpPr>
        <p:spPr>
          <a:xfrm>
            <a:off x="6433760" y="5859140"/>
            <a:ext cx="4200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Boxes to check to accept or decline offered value.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330600-C9E4-5ABE-3637-5A7CE4CE4690}"/>
              </a:ext>
            </a:extLst>
          </p:cNvPr>
          <p:cNvSpPr/>
          <p:nvPr/>
        </p:nvSpPr>
        <p:spPr>
          <a:xfrm>
            <a:off x="6711696" y="2983498"/>
            <a:ext cx="484632" cy="1692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0A77800-5F65-C7B3-C0F7-8229502B22B6}"/>
              </a:ext>
            </a:extLst>
          </p:cNvPr>
          <p:cNvSpPr/>
          <p:nvPr/>
        </p:nvSpPr>
        <p:spPr>
          <a:xfrm>
            <a:off x="6711696" y="3390634"/>
            <a:ext cx="1357690" cy="1692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197C10-4522-2FBB-79E8-FF044DB13E76}"/>
              </a:ext>
            </a:extLst>
          </p:cNvPr>
          <p:cNvSpPr txBox="1"/>
          <p:nvPr/>
        </p:nvSpPr>
        <p:spPr>
          <a:xfrm>
            <a:off x="6711696" y="2983498"/>
            <a:ext cx="4846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123456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5590110-3DCF-E13B-CCC2-310B895FF1B6}"/>
              </a:ext>
            </a:extLst>
          </p:cNvPr>
          <p:cNvSpPr txBox="1"/>
          <p:nvPr/>
        </p:nvSpPr>
        <p:spPr>
          <a:xfrm>
            <a:off x="6711696" y="3390634"/>
            <a:ext cx="13576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Doe, Jane</a:t>
            </a:r>
          </a:p>
        </p:txBody>
      </p:sp>
    </p:spTree>
    <p:extLst>
      <p:ext uri="{BB962C8B-B14F-4D97-AF65-F5344CB8AC3E}">
        <p14:creationId xmlns:p14="http://schemas.microsoft.com/office/powerpoint/2010/main" val="4075776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197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Online Appeals Screenshots</vt:lpstr>
      <vt:lpstr>Protest Appeal</vt:lpstr>
      <vt:lpstr>Appeal Information</vt:lpstr>
      <vt:lpstr>ARB Hearing Information</vt:lpstr>
      <vt:lpstr>Files: Evidence and Notices</vt:lpstr>
      <vt:lpstr>Upload New Evidence: Taxpayer</vt:lpstr>
      <vt:lpstr>Withdraw Appeal</vt:lpstr>
      <vt:lpstr>View Offer and Settlement &amp; Waiver</vt:lpstr>
      <vt:lpstr>Settlement &amp; Waiver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Jones,Tanner</dc:creator>
  <cp:lastModifiedBy>Klecan,Michelle</cp:lastModifiedBy>
  <cp:revision>1</cp:revision>
  <dcterms:created xsi:type="dcterms:W3CDTF">2025-04-22T20:21:06Z</dcterms:created>
  <dcterms:modified xsi:type="dcterms:W3CDTF">2026-03-19T21:23:21Z</dcterms:modified>
</cp:coreProperties>
</file>